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3C98B4-0D18-4DE4-A84E-D8E8C434E6F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2408A3-3F86-4CD7-9688-90E7F3D61B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otiboy.co.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199"/>
            <a:ext cx="7620000" cy="2514601"/>
          </a:xfrm>
        </p:spPr>
        <p:txBody>
          <a:bodyPr/>
          <a:lstStyle/>
          <a:p>
            <a:r>
              <a:rPr lang="en-US" sz="4400" dirty="0" smtClean="0"/>
              <a:t>Website </a:t>
            </a:r>
            <a:r>
              <a:rPr lang="en-US" sz="4400" dirty="0" err="1" smtClean="0"/>
              <a:t>Pengenalan</a:t>
            </a:r>
            <a:r>
              <a:rPr lang="en-US" sz="4400" dirty="0" smtClean="0"/>
              <a:t> </a:t>
            </a:r>
            <a:r>
              <a:rPr lang="en-US" sz="4400" dirty="0" err="1" smtClean="0"/>
              <a:t>Toko</a:t>
            </a:r>
            <a:r>
              <a:rPr lang="en-US" sz="4400" dirty="0" smtClean="0"/>
              <a:t> Roti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Imam </a:t>
            </a:r>
            <a:r>
              <a:rPr lang="en-US" dirty="0" err="1" smtClean="0"/>
              <a:t>Faris</a:t>
            </a:r>
            <a:r>
              <a:rPr lang="en-US" dirty="0" smtClean="0"/>
              <a:t> </a:t>
            </a:r>
            <a:r>
              <a:rPr lang="en-US" dirty="0" err="1" smtClean="0"/>
              <a:t>Abyantara</a:t>
            </a:r>
            <a:r>
              <a:rPr lang="en-US" dirty="0"/>
              <a:t> </a:t>
            </a:r>
            <a:r>
              <a:rPr lang="en-US" dirty="0" smtClean="0"/>
              <a:t>– 3121512501</a:t>
            </a:r>
          </a:p>
          <a:p>
            <a:r>
              <a:rPr lang="en-US" dirty="0" smtClean="0"/>
              <a:t>D3 PJJ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 smtClean="0"/>
          </a:p>
          <a:p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73062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3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website </a:t>
            </a:r>
            <a:r>
              <a:rPr lang="en-US" dirty="0" err="1" smtClean="0"/>
              <a:t>Rotiboy</a:t>
            </a:r>
            <a:r>
              <a:rPr lang="en-US" dirty="0"/>
              <a:t> Indonesia (</a:t>
            </a:r>
            <a:r>
              <a:rPr lang="en-US" dirty="0">
                <a:hlinkClick r:id="rId2"/>
              </a:rPr>
              <a:t>http://rotiboy.co.id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b="6250"/>
          <a:stretch/>
        </p:blipFill>
        <p:spPr bwMode="auto">
          <a:xfrm>
            <a:off x="935181" y="2667000"/>
            <a:ext cx="601175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9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772400" cy="6248400"/>
          </a:xfrm>
        </p:spPr>
        <p:txBody>
          <a:bodyPr>
            <a:normAutofit/>
          </a:bodyPr>
          <a:lstStyle/>
          <a:p>
            <a:r>
              <a:rPr lang="en-US" dirty="0"/>
              <a:t>Web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HTML, </a:t>
            </a:r>
            <a:r>
              <a:rPr lang="en-US" dirty="0" smtClean="0"/>
              <a:t>CSS, </a:t>
            </a:r>
            <a:r>
              <a:rPr lang="en-US" dirty="0" err="1" smtClean="0"/>
              <a:t>FTPdan</a:t>
            </a:r>
            <a:r>
              <a:rPr lang="en-US" dirty="0" smtClean="0"/>
              <a:t> </a:t>
            </a:r>
            <a:r>
              <a:rPr lang="en-US" dirty="0"/>
              <a:t>Bootstrap.</a:t>
            </a:r>
          </a:p>
          <a:p>
            <a:r>
              <a:rPr lang="en-US" dirty="0"/>
              <a:t>HTML (Hyper Text Markup </a:t>
            </a:r>
            <a:r>
              <a:rPr lang="en-US" dirty="0" err="1"/>
              <a:t>Langguage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web,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markup </a:t>
            </a:r>
            <a:r>
              <a:rPr lang="en-US" dirty="0" err="1"/>
              <a:t>atau</a:t>
            </a:r>
            <a:r>
              <a:rPr lang="en-US" dirty="0"/>
              <a:t> tag yang </a:t>
            </a:r>
            <a:r>
              <a:rPr lang="en-US" dirty="0" err="1"/>
              <a:t>mengatur</a:t>
            </a:r>
            <a:r>
              <a:rPr lang="en-US" dirty="0"/>
              <a:t> web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r>
              <a:rPr lang="en-US" dirty="0"/>
              <a:t>CSS (Cascading Style Sheets)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style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elmen</a:t>
            </a:r>
            <a:r>
              <a:rPr lang="en-US" dirty="0"/>
              <a:t> web.</a:t>
            </a:r>
          </a:p>
          <a:p>
            <a:r>
              <a:rPr lang="en-US" dirty="0"/>
              <a:t>Bootstrap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preset CSS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javascript</a:t>
            </a:r>
            <a:r>
              <a:rPr lang="en-US" dirty="0"/>
              <a:t> web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web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web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class </a:t>
            </a:r>
            <a:r>
              <a:rPr lang="en-US" dirty="0" err="1"/>
              <a:t>untuk</a:t>
            </a:r>
            <a:r>
              <a:rPr lang="en-US" dirty="0"/>
              <a:t> CSS yang </a:t>
            </a:r>
            <a:r>
              <a:rPr lang="en-US" dirty="0" err="1"/>
              <a:t>diinginkan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FTP (File Transfer Protocol)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file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4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12192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457200"/>
            <a:ext cx="7315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1600200"/>
            <a:ext cx="7315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581400"/>
            <a:ext cx="73152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648200" y="5791200"/>
            <a:ext cx="1066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762000"/>
            <a:ext cx="106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</a:t>
            </a:r>
          </a:p>
          <a:p>
            <a:r>
              <a:rPr lang="en-US" sz="2400" dirty="0" smtClean="0"/>
              <a:t>News &amp; Promos</a:t>
            </a:r>
          </a:p>
          <a:p>
            <a:r>
              <a:rPr lang="en-US" sz="2400" dirty="0" smtClean="0"/>
              <a:t>Outlet</a:t>
            </a:r>
          </a:p>
          <a:p>
            <a:r>
              <a:rPr lang="en-US" sz="2400" dirty="0" smtClean="0"/>
              <a:t>Product</a:t>
            </a:r>
          </a:p>
          <a:p>
            <a:r>
              <a:rPr lang="en-US" sz="2400" dirty="0" smtClean="0"/>
              <a:t>Social Media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Logo </a:t>
            </a:r>
            <a:r>
              <a:rPr lang="en-US" sz="6600" dirty="0" err="1" smtClean="0"/>
              <a:t>Toko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1828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News &amp; Promos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657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Outlet</a:t>
            </a:r>
            <a:endParaRPr lang="en-US" sz="36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8915400" y="457200"/>
            <a:ext cx="152400" cy="5181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8915400" y="457200"/>
            <a:ext cx="1524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60579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12192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57200"/>
            <a:ext cx="7315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581400"/>
            <a:ext cx="73152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762000"/>
            <a:ext cx="106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</a:t>
            </a:r>
          </a:p>
          <a:p>
            <a:r>
              <a:rPr lang="en-US" sz="2400" dirty="0" smtClean="0"/>
              <a:t>News &amp; Promos</a:t>
            </a:r>
          </a:p>
          <a:p>
            <a:r>
              <a:rPr lang="en-US" sz="2400" dirty="0" smtClean="0"/>
              <a:t>Outlet</a:t>
            </a:r>
          </a:p>
          <a:p>
            <a:r>
              <a:rPr lang="en-US" sz="2400" dirty="0" smtClean="0"/>
              <a:t>Product</a:t>
            </a:r>
          </a:p>
          <a:p>
            <a:r>
              <a:rPr lang="en-US" sz="2400" dirty="0" smtClean="0"/>
              <a:t>Social Media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Product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657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Social Media</a:t>
            </a:r>
            <a:endParaRPr lang="en-US" sz="36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8915400" y="457200"/>
            <a:ext cx="152400" cy="5181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8915400" y="2743200"/>
            <a:ext cx="1524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33600" y="1371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2362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67400" y="1447800"/>
            <a:ext cx="1295400" cy="1207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64927" y="2514600"/>
            <a:ext cx="1295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8000" y="4321249"/>
            <a:ext cx="838200" cy="1012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05300" y="4303931"/>
            <a:ext cx="1104900" cy="103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6000" y="4191000"/>
            <a:ext cx="8001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" idx="6"/>
          </p:cNvCxnSpPr>
          <p:nvPr/>
        </p:nvCxnSpPr>
        <p:spPr>
          <a:xfrm>
            <a:off x="3429000" y="19431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6"/>
          </p:cNvCxnSpPr>
          <p:nvPr/>
        </p:nvCxnSpPr>
        <p:spPr>
          <a:xfrm>
            <a:off x="7162800" y="2051313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6"/>
          </p:cNvCxnSpPr>
          <p:nvPr/>
        </p:nvCxnSpPr>
        <p:spPr>
          <a:xfrm>
            <a:off x="8160327" y="3048000"/>
            <a:ext cx="5264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3000" y="2971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290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25585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49836" y="16441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06241" y="25585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30836" y="43629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43629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4240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730836" y="482762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10200" y="481896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86100" y="466898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12192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57200"/>
            <a:ext cx="73914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762000"/>
            <a:ext cx="106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</a:t>
            </a:r>
          </a:p>
          <a:p>
            <a:r>
              <a:rPr lang="en-US" sz="2400" dirty="0" smtClean="0"/>
              <a:t>News &amp; Promos</a:t>
            </a:r>
          </a:p>
          <a:p>
            <a:r>
              <a:rPr lang="en-US" sz="2400" dirty="0" smtClean="0"/>
              <a:t>Outlet</a:t>
            </a:r>
          </a:p>
          <a:p>
            <a:r>
              <a:rPr lang="en-US" sz="2400" dirty="0" smtClean="0"/>
              <a:t>Product</a:t>
            </a:r>
          </a:p>
          <a:p>
            <a:r>
              <a:rPr lang="en-US" sz="2400" dirty="0" smtClean="0"/>
              <a:t>Social Media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Product A</a:t>
            </a:r>
            <a:endParaRPr lang="en-US" sz="36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8915400" y="457200"/>
            <a:ext cx="152400" cy="5181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8915400" y="2743200"/>
            <a:ext cx="1524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33600" y="1371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1103531"/>
            <a:ext cx="3352800" cy="1551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28800" y="3162300"/>
            <a:ext cx="3810000" cy="1283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55127" y="4547652"/>
            <a:ext cx="4267200" cy="895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 A1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0" y="473371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 A3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200" y="354230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Product A2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03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600200"/>
          </a:xfrm>
        </p:spPr>
        <p:txBody>
          <a:bodyPr/>
          <a:lstStyle/>
          <a:p>
            <a:r>
              <a:rPr lang="en-US" dirty="0" err="1" smtClean="0"/>
              <a:t>Sekian</a:t>
            </a:r>
            <a:r>
              <a:rPr lang="en-US" smtClean="0"/>
              <a:t> &amp; 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33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</TotalTime>
  <Words>185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Website Pengenalan Toko Roti</vt:lpstr>
      <vt:lpstr>Pendahuluan</vt:lpstr>
      <vt:lpstr>PowerPoint Presentation</vt:lpstr>
      <vt:lpstr>PowerPoint Presentation</vt:lpstr>
      <vt:lpstr>PowerPoint Presentation</vt:lpstr>
      <vt:lpstr>PowerPoint Presentation</vt:lpstr>
      <vt:lpstr>Sekian &amp; Terima Kasih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Pengenalan Toko Roti</dc:title>
  <dc:creator>ismail - [2010]</dc:creator>
  <cp:lastModifiedBy>ismail - [2010]</cp:lastModifiedBy>
  <cp:revision>6</cp:revision>
  <dcterms:created xsi:type="dcterms:W3CDTF">2021-10-10T14:00:30Z</dcterms:created>
  <dcterms:modified xsi:type="dcterms:W3CDTF">2021-10-11T07:55:39Z</dcterms:modified>
</cp:coreProperties>
</file>